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78" r:id="rId3"/>
    <p:sldId id="260" r:id="rId4"/>
    <p:sldId id="269" r:id="rId5"/>
    <p:sldId id="265" r:id="rId6"/>
    <p:sldId id="264" r:id="rId7"/>
    <p:sldId id="263" r:id="rId8"/>
    <p:sldId id="257" r:id="rId9"/>
    <p:sldId id="258" r:id="rId10"/>
    <p:sldId id="273" r:id="rId11"/>
    <p:sldId id="270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EC79B-82F1-496B-8D4E-35D1C73E7E8E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7828E-238E-4B57-9739-1CCC81989D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0387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EC79B-82F1-496B-8D4E-35D1C73E7E8E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7828E-238E-4B57-9739-1CCC81989D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6449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EC79B-82F1-496B-8D4E-35D1C73E7E8E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7828E-238E-4B57-9739-1CCC81989D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0689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EC79B-82F1-496B-8D4E-35D1C73E7E8E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7828E-238E-4B57-9739-1CCC81989D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77910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EC79B-82F1-496B-8D4E-35D1C73E7E8E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7828E-238E-4B57-9739-1CCC81989D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795781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EC79B-82F1-496B-8D4E-35D1C73E7E8E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7828E-238E-4B57-9739-1CCC81989D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54876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EC79B-82F1-496B-8D4E-35D1C73E7E8E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7828E-238E-4B57-9739-1CCC81989D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76599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EC79B-82F1-496B-8D4E-35D1C73E7E8E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7828E-238E-4B57-9739-1CCC81989D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50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EC79B-82F1-496B-8D4E-35D1C73E7E8E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7828E-238E-4B57-9739-1CCC81989D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4826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EC79B-82F1-496B-8D4E-35D1C73E7E8E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7828E-238E-4B57-9739-1CCC81989D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0165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EC79B-82F1-496B-8D4E-35D1C73E7E8E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7828E-238E-4B57-9739-1CCC81989D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8577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EC79B-82F1-496B-8D4E-35D1C73E7E8E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7828E-238E-4B57-9739-1CCC81989D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0991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EC79B-82F1-496B-8D4E-35D1C73E7E8E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7828E-238E-4B57-9739-1CCC81989D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5517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EC79B-82F1-496B-8D4E-35D1C73E7E8E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7828E-238E-4B57-9739-1CCC81989D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9092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EC79B-82F1-496B-8D4E-35D1C73E7E8E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7828E-238E-4B57-9739-1CCC81989D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9514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EC79B-82F1-496B-8D4E-35D1C73E7E8E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7828E-238E-4B57-9739-1CCC81989D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5351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EC79B-82F1-496B-8D4E-35D1C73E7E8E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407828E-238E-4B57-9739-1CCC81989D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9031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3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556913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1100" dirty="0" smtClean="0"/>
              <a:t>                                                        </a:t>
            </a:r>
            <a:br>
              <a:rPr lang="ru-RU" sz="1100" dirty="0" smtClean="0"/>
            </a:br>
            <a:r>
              <a:rPr lang="ru-RU" sz="1100" dirty="0" smtClean="0"/>
              <a:t>             </a:t>
            </a:r>
            <a:br>
              <a:rPr lang="ru-RU" sz="1100" dirty="0" smtClean="0"/>
            </a:br>
            <a:r>
              <a:rPr lang="ru-RU" sz="2700" dirty="0" smtClean="0"/>
              <a:t>НОД образовательная область «Познание» на тему :   </a:t>
            </a:r>
            <a:br>
              <a:rPr lang="ru-RU" sz="2700" dirty="0" smtClean="0"/>
            </a:br>
            <a:r>
              <a:rPr lang="ru-RU" sz="2700" dirty="0" smtClean="0"/>
              <a:t>                                                   </a:t>
            </a:r>
            <a:br>
              <a:rPr lang="ru-RU" sz="2700" dirty="0" smtClean="0"/>
            </a:br>
            <a:r>
              <a:rPr lang="ru-RU" sz="2700" dirty="0" smtClean="0"/>
              <a:t>                                                                            </a:t>
            </a:r>
            <a:br>
              <a:rPr lang="ru-RU" sz="2700" dirty="0" smtClean="0"/>
            </a:br>
            <a:r>
              <a:rPr lang="ru-RU" dirty="0" smtClean="0"/>
              <a:t>                            «Овощи»</a:t>
            </a:r>
            <a:r>
              <a:rPr lang="ru-RU" sz="2700" dirty="0" smtClean="0"/>
              <a:t>                                                              </a:t>
            </a:r>
            <a:br>
              <a:rPr lang="ru-RU" sz="2700" dirty="0" smtClean="0"/>
            </a:br>
            <a:r>
              <a:rPr lang="ru-RU" sz="2700" dirty="0" smtClean="0"/>
              <a:t>                                                            </a:t>
            </a:r>
            <a:br>
              <a:rPr lang="ru-RU" sz="2700" dirty="0" smtClean="0"/>
            </a:br>
            <a:r>
              <a:rPr lang="ru-RU" sz="2700" dirty="0" smtClean="0"/>
              <a:t>                для детей младшей группы.</a:t>
            </a:r>
            <a:br>
              <a:rPr lang="ru-RU" sz="27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2000" dirty="0" smtClean="0"/>
              <a:t>С применением </a:t>
            </a:r>
            <a:r>
              <a:rPr lang="ru-RU" sz="2000" dirty="0" err="1" smtClean="0"/>
              <a:t>эор</a:t>
            </a:r>
            <a:r>
              <a:rPr lang="ru-RU" sz="2000" dirty="0" smtClean="0"/>
              <a:t> в образовательном процессе</a:t>
            </a: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200" dirty="0"/>
              <a:t>Подготовила:                                                                                                                    </a:t>
            </a: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/>
              <a:t>                                                                                                                                                                   Воспитатель ГБДОУ №24</a:t>
            </a:r>
            <a:br>
              <a:rPr lang="ru-RU" sz="1100" dirty="0"/>
            </a:br>
            <a:r>
              <a:rPr lang="ru-RU" sz="1100" dirty="0"/>
              <a:t>                                                                                                                                                                     Курортного района СПб</a:t>
            </a:r>
            <a:br>
              <a:rPr lang="ru-RU" sz="1100" dirty="0"/>
            </a:br>
            <a:r>
              <a:rPr lang="ru-RU" sz="1100" dirty="0"/>
              <a:t>                                                                                                                                                                                 </a:t>
            </a:r>
            <a:r>
              <a:rPr lang="ru-RU" sz="1100" dirty="0" smtClean="0"/>
              <a:t> </a:t>
            </a:r>
            <a:r>
              <a:rPr lang="ru-RU" sz="1100" dirty="0" err="1" smtClean="0"/>
              <a:t>Тузова</a:t>
            </a:r>
            <a:r>
              <a:rPr lang="ru-RU" sz="1100" dirty="0" smtClean="0"/>
              <a:t> Н.Н</a:t>
            </a: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                                                                                                                                                               </a:t>
            </a:r>
            <a:endParaRPr lang="ru-RU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ЛЕПКА «ОГУРЦЫ»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Дети двумя руками раскатывают кусок пластилина в колбаску. Воспитатель помогает вставить заготовку «огурца</a:t>
            </a:r>
            <a:r>
              <a:rPr lang="ru-RU" smtClean="0"/>
              <a:t>» хвостик.</a:t>
            </a:r>
            <a:endParaRPr lang="ru-RU"/>
          </a:p>
        </p:txBody>
      </p:sp>
      <p:pic>
        <p:nvPicPr>
          <p:cNvPr id="4" name="Рисунок 3" descr="огурец с хвостиком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686" y="3108960"/>
            <a:ext cx="5225143" cy="333308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молодцы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474" y="836022"/>
            <a:ext cx="8194766" cy="553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670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1520" y="535577"/>
            <a:ext cx="841248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Целевые ориентиры: развитие познавательного интереса к окружающему миру.</a:t>
            </a:r>
          </a:p>
          <a:p>
            <a:r>
              <a:rPr lang="ru-RU" sz="2400" dirty="0" smtClean="0"/>
              <a:t> Задачи: </a:t>
            </a:r>
          </a:p>
          <a:p>
            <a:r>
              <a:rPr lang="ru-RU" sz="2400" u="sng" dirty="0" smtClean="0"/>
              <a:t>Образовательные</a:t>
            </a:r>
            <a:r>
              <a:rPr lang="ru-RU" sz="2400" dirty="0" smtClean="0"/>
              <a:t>: продолжать формировать у детей представление об овощах, закрепить умение узнавать и называть овощи.</a:t>
            </a:r>
          </a:p>
          <a:p>
            <a:r>
              <a:rPr lang="ru-RU" sz="2400" u="sng" dirty="0" smtClean="0"/>
              <a:t>Воспитательные</a:t>
            </a:r>
            <a:r>
              <a:rPr lang="ru-RU" sz="2400" dirty="0" smtClean="0"/>
              <a:t>:  воспитывать любознательность, усидчивость, внимание.</a:t>
            </a:r>
          </a:p>
          <a:p>
            <a:r>
              <a:rPr lang="ru-RU" sz="2400" u="sng" dirty="0" smtClean="0"/>
              <a:t>Развивающие: </a:t>
            </a:r>
            <a:r>
              <a:rPr lang="ru-RU" sz="2400" dirty="0" smtClean="0"/>
              <a:t> формировать познавательный интерес, память, внимание.</a:t>
            </a:r>
          </a:p>
          <a:p>
            <a:r>
              <a:rPr lang="ru-RU" sz="2400" u="sng" dirty="0" smtClean="0"/>
              <a:t>Оздоровительный:  </a:t>
            </a:r>
            <a:r>
              <a:rPr lang="ru-RU" sz="2400" dirty="0" smtClean="0"/>
              <a:t>развивать мелкую моторику рук.</a:t>
            </a:r>
          </a:p>
          <a:p>
            <a:r>
              <a:rPr lang="ru-RU" sz="2400" u="sng" dirty="0" smtClean="0"/>
              <a:t>Предварительная работа</a:t>
            </a:r>
            <a:r>
              <a:rPr lang="ru-RU" sz="2400" dirty="0" smtClean="0"/>
              <a:t>: рассматривание картинок, муляжей овощей.</a:t>
            </a: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8873" y="586154"/>
            <a:ext cx="5102143" cy="1125416"/>
          </a:xfrm>
        </p:spPr>
        <p:txBody>
          <a:bodyPr/>
          <a:lstStyle/>
          <a:p>
            <a:r>
              <a:rPr lang="ru-RU" dirty="0" smtClean="0"/>
              <a:t>            ОВОЩИ</a:t>
            </a: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6429" y="1682970"/>
            <a:ext cx="4585294" cy="3961357"/>
          </a:xfrm>
        </p:spPr>
      </p:pic>
    </p:spTree>
    <p:extLst>
      <p:ext uri="{BB962C8B-B14F-4D97-AF65-F5344CB8AC3E}">
        <p14:creationId xmlns:p14="http://schemas.microsoft.com/office/powerpoint/2010/main" xmlns="" val="296948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НАЗОВИ ОВОЩИ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07739" y="1742769"/>
            <a:ext cx="1886967" cy="18097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408" y="1518811"/>
            <a:ext cx="2695575" cy="18097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8808" y="4270132"/>
            <a:ext cx="2895603" cy="19288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82408" y="4126889"/>
            <a:ext cx="3927699" cy="21097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3532" y="1610824"/>
            <a:ext cx="3340100" cy="18748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18388" y="1647275"/>
            <a:ext cx="1771650" cy="19304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78113" y="3482666"/>
            <a:ext cx="2260597" cy="222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438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Пальчиковая  гимнастика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322" r="-806"/>
          <a:stretch/>
        </p:blipFill>
        <p:spPr>
          <a:xfrm>
            <a:off x="4834120" y="1685109"/>
            <a:ext cx="5028002" cy="3117361"/>
          </a:xfrm>
        </p:spPr>
      </p:pic>
      <p:pic>
        <p:nvPicPr>
          <p:cNvPr id="5" name="Рисунок 4" descr="гимнастика.jpg"/>
          <p:cNvPicPr>
            <a:picLocks noChangeAspect="1"/>
          </p:cNvPicPr>
          <p:nvPr/>
        </p:nvPicPr>
        <p:blipFill>
          <a:blip r:embed="rId3"/>
          <a:srcRect l="19673" t="9496" r="50819" b="3182"/>
          <a:stretch>
            <a:fillRect/>
          </a:stretch>
        </p:blipFill>
        <p:spPr>
          <a:xfrm>
            <a:off x="352698" y="1854926"/>
            <a:ext cx="1881051" cy="3226527"/>
          </a:xfrm>
          <a:prstGeom prst="rect">
            <a:avLst/>
          </a:prstGeom>
        </p:spPr>
      </p:pic>
      <p:pic>
        <p:nvPicPr>
          <p:cNvPr id="6" name="Рисунок 5" descr="гимнастика.jpg"/>
          <p:cNvPicPr>
            <a:picLocks noChangeAspect="1"/>
          </p:cNvPicPr>
          <p:nvPr/>
        </p:nvPicPr>
        <p:blipFill>
          <a:blip r:embed="rId3"/>
          <a:srcRect l="74365" t="9564" b="6570"/>
          <a:stretch>
            <a:fillRect/>
          </a:stretch>
        </p:blipFill>
        <p:spPr>
          <a:xfrm>
            <a:off x="2481943" y="1959429"/>
            <a:ext cx="1846216" cy="297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793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Найди что лишнее на картинке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270310">
            <a:off x="5038525" y="1425508"/>
            <a:ext cx="3975100" cy="2159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334" y="3835400"/>
            <a:ext cx="3276600" cy="26035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2668" y="4254500"/>
            <a:ext cx="3332843" cy="2349500"/>
          </a:xfrm>
          <a:prstGeom prst="rect">
            <a:avLst/>
          </a:prstGeom>
        </p:spPr>
      </p:pic>
      <p:pic>
        <p:nvPicPr>
          <p:cNvPr id="9" name="Содержимое 8" descr="пирамидка.jp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757647" y="1576637"/>
            <a:ext cx="2821578" cy="2185466"/>
          </a:xfrm>
        </p:spPr>
      </p:pic>
    </p:spTree>
    <p:extLst>
      <p:ext uri="{BB962C8B-B14F-4D97-AF65-F5344CB8AC3E}">
        <p14:creationId xmlns:p14="http://schemas.microsoft.com/office/powerpoint/2010/main" xmlns="" val="357870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59374" y="482600"/>
            <a:ext cx="3286125" cy="23622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8700" y="3492500"/>
            <a:ext cx="3657607" cy="2476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10174" y="3492500"/>
            <a:ext cx="3502025" cy="2578100"/>
          </a:xfrm>
          <a:prstGeom prst="rect">
            <a:avLst/>
          </a:prstGeom>
        </p:spPr>
      </p:pic>
      <p:pic>
        <p:nvPicPr>
          <p:cNvPr id="6" name="Рисунок 5" descr="мишка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634" y="444137"/>
            <a:ext cx="2960098" cy="250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036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Какого цвета овощи и фрукты</a:t>
            </a:r>
            <a:endParaRPr lang="ru-RU" dirty="0"/>
          </a:p>
        </p:txBody>
      </p:sp>
      <p:pic>
        <p:nvPicPr>
          <p:cNvPr id="4" name="Содержимое 3" descr="зеленый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5811" y="1480727"/>
            <a:ext cx="1809750" cy="1809750"/>
          </a:xfrm>
        </p:spPr>
      </p:pic>
      <p:pic>
        <p:nvPicPr>
          <p:cNvPr id="5" name="Рисунок 4" descr="красный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6327" y="1203414"/>
            <a:ext cx="1853021" cy="2087063"/>
          </a:xfrm>
          <a:prstGeom prst="rect">
            <a:avLst/>
          </a:prstGeom>
        </p:spPr>
      </p:pic>
      <p:pic>
        <p:nvPicPr>
          <p:cNvPr id="6" name="Рисунок 5" descr="желтый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2387" y="1480727"/>
            <a:ext cx="2419350" cy="1809750"/>
          </a:xfrm>
          <a:prstGeom prst="rect">
            <a:avLst/>
          </a:prstGeom>
        </p:spPr>
      </p:pic>
      <p:pic>
        <p:nvPicPr>
          <p:cNvPr id="8" name="Рисунок 7" descr="помидор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7880" y="3876976"/>
            <a:ext cx="2695575" cy="1809750"/>
          </a:xfrm>
          <a:prstGeom prst="rect">
            <a:avLst/>
          </a:prstGeom>
        </p:spPr>
      </p:pic>
      <p:pic>
        <p:nvPicPr>
          <p:cNvPr id="9" name="Рисунок 8" descr="огурец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65811" y="4043799"/>
            <a:ext cx="2111831" cy="1476103"/>
          </a:xfrm>
          <a:prstGeom prst="rect">
            <a:avLst/>
          </a:prstGeom>
        </p:spPr>
      </p:pic>
      <p:pic>
        <p:nvPicPr>
          <p:cNvPr id="10" name="Рисунок 9" descr="репка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9474582">
            <a:off x="7025608" y="3866243"/>
            <a:ext cx="2099282" cy="183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237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«Готовим суп»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Посмотрите какие овощи на картинке, назовите их. Мы будем из них варить суп!  А в чем варят суп? (Ответы детей.) Возьмём кастрюлю и положим в неё овощи.</a:t>
            </a:r>
            <a:br>
              <a:rPr lang="ru-RU" sz="1600" dirty="0" smtClean="0">
                <a:solidFill>
                  <a:schemeClr val="tx1"/>
                </a:solidFill>
              </a:rPr>
            </a:b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2842" y="2430220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                                     </a:t>
            </a:r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                                      </a:t>
            </a:r>
            <a:endParaRPr lang="ru-RU" dirty="0"/>
          </a:p>
        </p:txBody>
      </p:sp>
      <p:pic>
        <p:nvPicPr>
          <p:cNvPr id="2069" name="Рисунок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0467" y="3816106"/>
            <a:ext cx="1601615" cy="118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Рисунок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69316" y="2572573"/>
            <a:ext cx="1980142" cy="1416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Рисунок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569" y="2074868"/>
            <a:ext cx="2095500" cy="1523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5" name="Рисунок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5914" y="2325199"/>
            <a:ext cx="1320171" cy="136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Рисунок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0962" y="2186142"/>
            <a:ext cx="1336675" cy="124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30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en-US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endParaRPr kumimoji="0" lang="en-US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31"/>
          <p:cNvSpPr>
            <a:spLocks noChangeArrowheads="1"/>
          </p:cNvSpPr>
          <p:nvPr/>
        </p:nvSpPr>
        <p:spPr bwMode="auto">
          <a:xfrm>
            <a:off x="0" y="15811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en-US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32"/>
          <p:cNvSpPr>
            <a:spLocks noChangeArrowheads="1"/>
          </p:cNvSpPr>
          <p:nvPr/>
        </p:nvSpPr>
        <p:spPr bwMode="auto">
          <a:xfrm>
            <a:off x="0" y="29908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endParaRPr kumimoji="0" lang="en-US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33"/>
          <p:cNvSpPr>
            <a:spLocks noChangeArrowheads="1"/>
          </p:cNvSpPr>
          <p:nvPr/>
        </p:nvSpPr>
        <p:spPr bwMode="auto">
          <a:xfrm>
            <a:off x="0" y="44481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34"/>
          <p:cNvSpPr>
            <a:spLocks noChangeArrowheads="1"/>
          </p:cNvSpPr>
          <p:nvPr/>
        </p:nvSpPr>
        <p:spPr bwMode="auto">
          <a:xfrm>
            <a:off x="0" y="76866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00200" algn="l"/>
              </a:tabLst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00200" algn="l"/>
              </a:tabLst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00200" algn="l"/>
              </a:tabLst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en-US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548380" y="1488831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55281" y="3987406"/>
            <a:ext cx="3040773" cy="255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289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</TotalTime>
  <Words>114</Words>
  <Application>Microsoft Office PowerPoint</Application>
  <PresentationFormat>Произвольный</PresentationFormat>
  <Paragraphs>26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Аспект</vt:lpstr>
      <vt:lpstr>                                                                       НОД образовательная область «Познание» на тему :                                                                                                                                                                 «Овощи»                                                                                                                                            для детей младшей группы.       С применением эор в образовательном процессе      Подготовила: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Воспитатель ГБДОУ №24                                                                                                                                                                      Курортного района СПб                                                                                                                                                                                   Тузова Н.Н                                                                                                                                                                  </vt:lpstr>
      <vt:lpstr>Слайд 2</vt:lpstr>
      <vt:lpstr>            ОВОЩИ</vt:lpstr>
      <vt:lpstr>                НАЗОВИ ОВОЩИ</vt:lpstr>
      <vt:lpstr>Пальчиковая  гимнастика</vt:lpstr>
      <vt:lpstr>Найди что лишнее на картинке</vt:lpstr>
      <vt:lpstr>Слайд 7</vt:lpstr>
      <vt:lpstr>Какого цвета овощи и фрукты</vt:lpstr>
      <vt:lpstr>«Готовим суп» Посмотрите какие овощи на картинке, назовите их. Мы будем из них варить суп!  А в чем варят суп? (Ответы детей.) Возьмём кастрюлю и положим в неё овощи. </vt:lpstr>
      <vt:lpstr>          ЛЕПКА «ОГУРЦЫ»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2</dc:creator>
  <cp:lastModifiedBy>1</cp:lastModifiedBy>
  <cp:revision>38</cp:revision>
  <dcterms:created xsi:type="dcterms:W3CDTF">2018-11-30T20:06:54Z</dcterms:created>
  <dcterms:modified xsi:type="dcterms:W3CDTF">2020-04-24T12:11:49Z</dcterms:modified>
</cp:coreProperties>
</file>