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E0B4-1962-4F02-8A8F-289A9EA175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9E959-A481-454D-9FF4-EF00B0293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15304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Аппликация из кружочков.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кл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214554"/>
            <a:ext cx="7858180" cy="38401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166842"/>
            <a:ext cx="66437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Аппликация – это отличный способ развивать и тренировать пальчики. Большое значение для детей имеет развитие мелкой моторики рук. Любой вид творческой деятельности развивает у ребёнка фантазию, восприятие цветов, текстур и форм, способствует формированию пространственного и образного мышления в целом. Благодаря работе с аппликациями малыши учатся старательности, терпеливости и усидчивости. Аппликация является наиболее простой и доступной для ребёнка формой творчества, ведь малыши уже с 2-х лет могут приклеивать вырезанные фигурки на картон.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пл геоим 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пл геом 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пл геом ф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1104900"/>
            <a:ext cx="69850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пл геом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пл геом фи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758" y="0"/>
            <a:ext cx="7094483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85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Аппликация из кружочков.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2020-04-25T17:45:41Z</dcterms:created>
  <dcterms:modified xsi:type="dcterms:W3CDTF">2020-04-25T18:34:06Z</dcterms:modified>
</cp:coreProperties>
</file>