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2AE4-B4AB-45DC-B6EB-76F4A831046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0594-E697-4C04-82B3-4BE4C2AD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229600" cy="471490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Расскажи сказку по картинке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7868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8582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Расскажи сказку по картинке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2020-04-25T17:48:23Z</dcterms:created>
  <dcterms:modified xsi:type="dcterms:W3CDTF">2020-04-26T11:16:09Z</dcterms:modified>
</cp:coreProperties>
</file>