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4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4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1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4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3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2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0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40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9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0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27C4-7C2F-4A03-827D-14CE6F64D12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24CCD-0CAE-4FBC-A9E0-0928CC915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3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932" y="0"/>
            <a:ext cx="52641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1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86" y="0"/>
            <a:ext cx="5281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2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122" y="0"/>
            <a:ext cx="5269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2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86" y="0"/>
            <a:ext cx="5281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7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122" y="0"/>
            <a:ext cx="5269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1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987" y="0"/>
            <a:ext cx="52980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66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</dc:creator>
  <cp:lastModifiedBy>4</cp:lastModifiedBy>
  <cp:revision>1</cp:revision>
  <dcterms:created xsi:type="dcterms:W3CDTF">2020-04-28T05:15:12Z</dcterms:created>
  <dcterms:modified xsi:type="dcterms:W3CDTF">2020-04-28T05:21:10Z</dcterms:modified>
</cp:coreProperties>
</file>