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12B1-779A-40D6-B7AD-21E05ED4BA4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244D-F2B7-4DFF-8C11-E83E1846F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12B1-779A-40D6-B7AD-21E05ED4BA4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244D-F2B7-4DFF-8C11-E83E1846F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12B1-779A-40D6-B7AD-21E05ED4BA4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244D-F2B7-4DFF-8C11-E83E1846F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12B1-779A-40D6-B7AD-21E05ED4BA4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244D-F2B7-4DFF-8C11-E83E1846F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12B1-779A-40D6-B7AD-21E05ED4BA4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244D-F2B7-4DFF-8C11-E83E1846F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12B1-779A-40D6-B7AD-21E05ED4BA4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244D-F2B7-4DFF-8C11-E83E1846F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12B1-779A-40D6-B7AD-21E05ED4BA4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244D-F2B7-4DFF-8C11-E83E1846F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12B1-779A-40D6-B7AD-21E05ED4BA4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244D-F2B7-4DFF-8C11-E83E1846F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12B1-779A-40D6-B7AD-21E05ED4BA4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244D-F2B7-4DFF-8C11-E83E1846F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12B1-779A-40D6-B7AD-21E05ED4BA4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244D-F2B7-4DFF-8C11-E83E1846F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512B1-779A-40D6-B7AD-21E05ED4BA4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244D-F2B7-4DFF-8C11-E83E1846F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512B1-779A-40D6-B7AD-21E05ED4BA41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244D-F2B7-4DFF-8C11-E83E1846FF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животны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643997" cy="6572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Конспект дидактической игры – занятия «Кто как кричит».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Тема: «Кто как кричит».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Развивать у детей слух, навыки звукоподражания. Учить произносить слова отчётливо и внятно. Воспитывать  любовь к животным.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Материал: Игрушечные животные: кошка, собака, петушок, курица, цыплята, машина.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г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778674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га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0"/>
            <a:ext cx="62865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га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0"/>
            <a:ext cx="67151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га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34084"/>
            <a:ext cx="7358114" cy="65898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га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6438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га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0"/>
            <a:ext cx="750099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2020-04-26T10:52:21Z</dcterms:created>
  <dcterms:modified xsi:type="dcterms:W3CDTF">2020-04-26T11:02:48Z</dcterms:modified>
</cp:coreProperties>
</file>