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2" r:id="rId13"/>
    <p:sldId id="269" r:id="rId14"/>
    <p:sldId id="270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0903C-2F6B-489D-A5D3-7B106E79A24E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0148E-5C1E-46EA-A678-4BA4AD1942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097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Летней ночью, на рассвете,</a:t>
            </a:r>
          </a:p>
          <a:p>
            <a:pPr>
              <a:buNone/>
            </a:pPr>
            <a:r>
              <a:rPr lang="ru-RU" dirty="0" smtClean="0"/>
              <a:t> 22 июня 1941 г. в 4 часа утра</a:t>
            </a:r>
          </a:p>
          <a:p>
            <a:pPr>
              <a:buNone/>
            </a:pPr>
            <a:r>
              <a:rPr lang="ru-RU" dirty="0" smtClean="0"/>
              <a:t> без объявления войны </a:t>
            </a:r>
          </a:p>
          <a:p>
            <a:pPr>
              <a:buNone/>
            </a:pPr>
            <a:r>
              <a:rPr lang="ru-RU" dirty="0" smtClean="0"/>
              <a:t>фашистская Германия </a:t>
            </a:r>
          </a:p>
          <a:p>
            <a:pPr>
              <a:buNone/>
            </a:pPr>
            <a:r>
              <a:rPr lang="ru-RU" dirty="0" smtClean="0"/>
              <a:t>напала на нашу Родину, </a:t>
            </a:r>
          </a:p>
          <a:p>
            <a:pPr>
              <a:buNone/>
            </a:pPr>
            <a:r>
              <a:rPr lang="ru-RU" dirty="0" smtClean="0"/>
              <a:t>прервав мирный труд</a:t>
            </a:r>
          </a:p>
          <a:p>
            <a:pPr>
              <a:buNone/>
            </a:pPr>
            <a:r>
              <a:rPr lang="ru-RU" smtClean="0"/>
              <a:t>русского народа.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0148E-5C1E-46EA-A678-4BA4AD19426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0148E-5C1E-46EA-A678-4BA4AD19426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A852E67-04F9-4D50-9EC3-F39476051CDE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068960"/>
            <a:ext cx="7175351" cy="720080"/>
          </a:xfrm>
        </p:spPr>
        <p:txBody>
          <a:bodyPr/>
          <a:lstStyle/>
          <a:p>
            <a:pPr marL="182880" indent="0"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9  МАЯ ДЕНЬ ПОБЕДЫ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NAO\Desktop\ЛЕНТ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918"/>
            <a:ext cx="7224713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55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7592631" cy="720080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Пришла долгожданная Победа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32" y="1214422"/>
            <a:ext cx="4929222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90" name="Picture 2" descr="C:\Users\NAO\Desktop\ЛЕНТА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520" y="4725144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одержимое 6"/>
          <p:cNvSpPr>
            <a:spLocks noGrp="1"/>
          </p:cNvSpPr>
          <p:nvPr>
            <p:ph sz="quarter" idx="13"/>
          </p:nvPr>
        </p:nvSpPr>
        <p:spPr>
          <a:xfrm flipV="1">
            <a:off x="4429123" y="4206238"/>
            <a:ext cx="60579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51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0401" y="0"/>
            <a:ext cx="6512511" cy="496992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Так встречали своих героев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052736"/>
            <a:ext cx="2640213" cy="3475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124744"/>
            <a:ext cx="2606277" cy="3475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4" name="Picture 2" descr="C:\Users\NAO\Desktop\ЛЕНТА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49" y="4815836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70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332656"/>
            <a:ext cx="5360383" cy="501992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марш праздник победы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0768"/>
            <a:ext cx="3877890" cy="28137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340768"/>
            <a:ext cx="3743399" cy="27520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0" name="Picture 2" descr="C:\Users\NAO\Desktop\ЛЕНТА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25144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27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836712"/>
            <a:ext cx="4114800" cy="3127806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33546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Майский праздник –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День Победы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Отмечает вся страна.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Надевают наши деды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Боевые ордена.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Их с утра зовёт дорога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торжественный парад.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 задумчиво с порога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Вслед им бабушки глядят.</a:t>
            </a:r>
            <a:r>
              <a:rPr lang="ru-RU" sz="1800" dirty="0"/>
              <a:t> </a:t>
            </a:r>
          </a:p>
        </p:txBody>
      </p:sp>
      <p:pic>
        <p:nvPicPr>
          <p:cNvPr id="14338" name="Picture 2" descr="C:\Users\NAO\Desktop\ЛЕНТА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4725144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33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NAO\Desktop\ЛЕНТА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25144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08" y="857232"/>
            <a:ext cx="5143536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>
          <a:xfrm flipH="1" flipV="1">
            <a:off x="7543800" y="685801"/>
            <a:ext cx="100034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87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052736"/>
            <a:ext cx="6172763" cy="3475037"/>
          </a:xfrm>
        </p:spPr>
      </p:pic>
      <p:pic>
        <p:nvPicPr>
          <p:cNvPr id="18434" name="Picture 2" descr="C:\Users\NAO\Desktop\ЛЕНТА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25144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71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NAO\Desktop\ЛЕНТА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02" y="4838700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Летней ночью, на рассвете,</a:t>
            </a:r>
          </a:p>
          <a:p>
            <a:pPr>
              <a:buNone/>
            </a:pPr>
            <a:r>
              <a:rPr lang="ru-RU" dirty="0" smtClean="0"/>
              <a:t> 22 июня 1941 г. в 4 часа утра</a:t>
            </a:r>
          </a:p>
          <a:p>
            <a:pPr>
              <a:buNone/>
            </a:pPr>
            <a:r>
              <a:rPr lang="ru-RU" dirty="0" smtClean="0"/>
              <a:t> без объявления войны </a:t>
            </a:r>
          </a:p>
          <a:p>
            <a:pPr>
              <a:buNone/>
            </a:pPr>
            <a:r>
              <a:rPr lang="ru-RU" dirty="0" smtClean="0"/>
              <a:t>фашистская Германия </a:t>
            </a:r>
          </a:p>
          <a:p>
            <a:pPr>
              <a:buNone/>
            </a:pPr>
            <a:r>
              <a:rPr lang="ru-RU" dirty="0" smtClean="0"/>
              <a:t>напала на нашу Родину, </a:t>
            </a:r>
          </a:p>
          <a:p>
            <a:pPr>
              <a:buNone/>
            </a:pPr>
            <a:r>
              <a:rPr lang="ru-RU" dirty="0" smtClean="0"/>
              <a:t>прервав мирный труд</a:t>
            </a:r>
          </a:p>
          <a:p>
            <a:pPr>
              <a:buNone/>
            </a:pPr>
            <a:r>
              <a:rPr lang="ru-RU" dirty="0" smtClean="0"/>
              <a:t>русского народа.</a:t>
            </a:r>
            <a:endParaRPr lang="ru-RU" dirty="0"/>
          </a:p>
        </p:txBody>
      </p:sp>
      <p:pic>
        <p:nvPicPr>
          <p:cNvPr id="1028" name="Picture 4" descr="C:\Users\User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714356"/>
            <a:ext cx="3214710" cy="34290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63082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506" y="571480"/>
            <a:ext cx="5742642" cy="4071966"/>
          </a:xfrm>
        </p:spPr>
      </p:pic>
      <p:pic>
        <p:nvPicPr>
          <p:cNvPr id="6146" name="Picture 2" descr="C:\Users\NAO\Desktop\ЛЕНТА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827638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 flipH="1">
            <a:off x="7991728" y="1399032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1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14438"/>
            <a:ext cx="3346450" cy="25098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268760"/>
            <a:ext cx="3346450" cy="25550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8" name="Picture 2" descr="C:\Users\NAO\Desktop\ЛЕНТА 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09120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03648" y="330620"/>
            <a:ext cx="63367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 Дети выживали, как могли.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492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268760"/>
            <a:ext cx="3346450" cy="24944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1214438"/>
            <a:ext cx="3346450" cy="25098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NAO\Desktop\ЛЕНТА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81128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736" y="343471"/>
            <a:ext cx="903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Работали на заводе старики, дети и женщины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3570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64704"/>
            <a:ext cx="4021906" cy="273786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4" y="764704"/>
            <a:ext cx="4103439" cy="2775516"/>
          </a:xfrm>
        </p:spPr>
      </p:pic>
      <p:pic>
        <p:nvPicPr>
          <p:cNvPr id="8194" name="Picture 2" descr="C:\Users\NAO\Desktop\ЛЕНТА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64" y="4725144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11760" y="152316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Шли бои на море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293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260648"/>
            <a:ext cx="2768095" cy="620688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воздухе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214554"/>
            <a:ext cx="4237930" cy="27374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052736"/>
            <a:ext cx="4104456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8" name="Picture 2" descr="C:\Users\NAO\Desktop\ЛЕНТА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828396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41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188640"/>
            <a:ext cx="2480063" cy="646008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И на суше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24744"/>
            <a:ext cx="4210546" cy="33123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124744"/>
            <a:ext cx="4104456" cy="33123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2" name="Picture 2" descr="C:\Users\NAO\Desktop\ЛЕНТА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807836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52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794" y="847252"/>
            <a:ext cx="5643602" cy="36959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66" name="Picture 2" descr="C:\Users\NAO\Desktop\ЛЕНТА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4808980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одержимое 6"/>
          <p:cNvSpPr>
            <a:spLocks noGrp="1"/>
          </p:cNvSpPr>
          <p:nvPr>
            <p:ph sz="quarter" idx="13"/>
          </p:nvPr>
        </p:nvSpPr>
        <p:spPr>
          <a:xfrm flipH="1">
            <a:off x="4489702" y="2786057"/>
            <a:ext cx="45719" cy="14287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210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154</TotalTime>
  <Words>147</Words>
  <Application>Microsoft Office PowerPoint</Application>
  <PresentationFormat>Экран (4:3)</PresentationFormat>
  <Paragraphs>34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9  МАЯ ДЕНЬ ПОБЕДЫ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воздухе</vt:lpstr>
      <vt:lpstr>И на суше</vt:lpstr>
      <vt:lpstr>Презентация PowerPoint</vt:lpstr>
      <vt:lpstr>Пришла долгожданная Победа</vt:lpstr>
      <vt:lpstr>Так встречали своих героев</vt:lpstr>
      <vt:lpstr>марш праздник победы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 МАЯ ДЕНЬ ПОБЕДЫ</dc:title>
  <dc:creator>NAO</dc:creator>
  <cp:lastModifiedBy>777</cp:lastModifiedBy>
  <cp:revision>23</cp:revision>
  <dcterms:created xsi:type="dcterms:W3CDTF">2016-05-05T07:05:07Z</dcterms:created>
  <dcterms:modified xsi:type="dcterms:W3CDTF">2020-04-26T19:04:48Z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839370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