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59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4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7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90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0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78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36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8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87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8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70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F4E7-67AD-4EF7-A8BD-1370CC394532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F66E-976D-44AB-80E6-6F8D8DDCE6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39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094" y="-54865"/>
            <a:ext cx="5253317" cy="691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4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387" y="-45237"/>
            <a:ext cx="5342965" cy="687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453" y="-61896"/>
            <a:ext cx="5552112" cy="691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0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017" y="-22067"/>
            <a:ext cx="5573089" cy="688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3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847" y="-63668"/>
            <a:ext cx="5701553" cy="690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1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859" y="-51837"/>
            <a:ext cx="5432611" cy="693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4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271" y="-42592"/>
            <a:ext cx="5791199" cy="691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56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</dc:creator>
  <cp:lastModifiedBy>4</cp:lastModifiedBy>
  <cp:revision>1</cp:revision>
  <dcterms:created xsi:type="dcterms:W3CDTF">2020-04-28T07:32:15Z</dcterms:created>
  <dcterms:modified xsi:type="dcterms:W3CDTF">2020-04-28T07:41:26Z</dcterms:modified>
</cp:coreProperties>
</file>